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3" r:id="rId11"/>
    <p:sldId id="266" r:id="rId12"/>
    <p:sldId id="267" r:id="rId13"/>
    <p:sldId id="265" r:id="rId14"/>
  </p:sldIdLst>
  <p:sldSz cx="9144000" cy="5143500"/>
  <p:notesSz cx="6858000" cy="9144000"/>
  <p:embeddedFontLst>
    <p:embeddedFont>
      <p:font typeface="Proxima Nova" panose="02000506030000020004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47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bab3a369_1_2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bab3a369_1_2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5f4b554c_0_1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5f4b554c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9c40d9f9_0_2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9c40d9f9_0_2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9c40d9f9_0_237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9c40d9f9_0_2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183810ee6_0_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183810ee6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400e736_2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4400e736_2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183810ee6_1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183810ee6_1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dk1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23"/>
          <p:cNvSpPr txBox="1"/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 panose="02000506030000020004"/>
              <a:buNone/>
              <a:defRPr sz="28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 panose="02000506030000020004"/>
              <a:buNone/>
              <a:defRPr sz="28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 panose="02000506030000020004"/>
              <a:buNone/>
              <a:defRPr sz="28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 panose="02000506030000020004"/>
              <a:buNone/>
              <a:defRPr sz="28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 panose="02000506030000020004"/>
              <a:buNone/>
              <a:defRPr sz="28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 panose="02000506030000020004"/>
              <a:buNone/>
              <a:defRPr sz="28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 panose="02000506030000020004"/>
              <a:buNone/>
              <a:defRPr sz="28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 panose="02000506030000020004"/>
              <a:buNone/>
              <a:defRPr sz="28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 panose="02000506030000020004"/>
              <a:buNone/>
              <a:defRPr sz="28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 panose="02000506030000020004"/>
              <a:buChar char="●"/>
              <a:defRPr sz="1800">
                <a:solidFill>
                  <a:schemeClr val="accent3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 panose="02000506030000020004"/>
              <a:buChar char="○"/>
              <a:defRPr>
                <a:solidFill>
                  <a:schemeClr val="accent3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 panose="02000506030000020004"/>
              <a:buChar char="■"/>
              <a:defRPr>
                <a:solidFill>
                  <a:schemeClr val="accent3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 panose="02000506030000020004"/>
              <a:buChar char="●"/>
              <a:defRPr>
                <a:solidFill>
                  <a:schemeClr val="accent3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 panose="02000506030000020004"/>
              <a:buChar char="○"/>
              <a:defRPr>
                <a:solidFill>
                  <a:schemeClr val="accent3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 panose="02000506030000020004"/>
              <a:buChar char="■"/>
              <a:defRPr>
                <a:solidFill>
                  <a:schemeClr val="accent3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 panose="02000506030000020004"/>
              <a:buChar char="●"/>
              <a:defRPr>
                <a:solidFill>
                  <a:schemeClr val="accent3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 panose="02000506030000020004"/>
              <a:buChar char="○"/>
              <a:defRPr>
                <a:solidFill>
                  <a:schemeClr val="accent3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 panose="02000506030000020004"/>
              <a:buChar char="■"/>
              <a:defRPr>
                <a:solidFill>
                  <a:schemeClr val="accent3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1"/>
          <a:srcRect r="1719" b="17067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Science Fair Project</a:t>
            </a:r>
            <a:endParaRPr sz="6000"/>
          </a:p>
        </p:txBody>
      </p:sp>
      <p:sp>
        <p:nvSpPr>
          <p:cNvPr id="106" name="Google Shape;106;p25"/>
          <p:cNvSpPr txBox="1"/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r>
              <a:rPr lang="en-GB" sz="2400"/>
              <a:t>y</a:t>
            </a:r>
            <a:r>
              <a:rPr lang="en-GB"/>
              <a:t> Your Name</a:t>
            </a:r>
            <a:endParaRPr lang="en-GB"/>
          </a:p>
        </p:txBody>
      </p:sp>
      <p:sp>
        <p:nvSpPr>
          <p:cNvPr id="107" name="Google Shape;107;p25"/>
          <p:cNvSpPr txBox="1"/>
          <p:nvPr>
            <p:ph type="subTitle" idx="1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no_reply@example.com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Google Shape;109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24950" y="-19775"/>
            <a:ext cx="9286449" cy="51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-2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Why we chose this </a:t>
            </a:r>
            <a:r>
              <a:rPr lang="en-GB" sz="3600"/>
              <a:t>area of science</a:t>
            </a:r>
            <a:endParaRPr sz="3600"/>
          </a:p>
        </p:txBody>
      </p:sp>
      <p:sp>
        <p:nvSpPr>
          <p:cNvPr id="115" name="Google Shape;115;p26"/>
          <p:cNvSpPr txBox="1"/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At first we had a lot of ideas for different projects. Then we evaluate those choices and come up with one. 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The goal of this project is to help youths to master </a:t>
            </a:r>
            <a:r>
              <a:rPr lang="en-GB" sz="2400" b="1"/>
              <a:t>STEM subjects </a:t>
            </a:r>
            <a:r>
              <a:rPr lang="en-GB" sz="2400"/>
              <a:t>in more </a:t>
            </a:r>
            <a:r>
              <a:rPr lang="en-GB" sz="2400" b="1"/>
              <a:t>effective </a:t>
            </a:r>
            <a:r>
              <a:rPr lang="en-GB" sz="2400"/>
              <a:t>and </a:t>
            </a:r>
            <a:r>
              <a:rPr lang="en-GB" sz="2400" b="1"/>
              <a:t>innovative </a:t>
            </a:r>
            <a:r>
              <a:rPr lang="en-GB" sz="2400"/>
              <a:t>way.</a:t>
            </a:r>
            <a:r>
              <a:rPr lang="en-GB" sz="2400"/>
              <a:t>  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 idx="4294967295"/>
          </p:nvPr>
        </p:nvSpPr>
        <p:spPr>
          <a:xfrm>
            <a:off x="464075" y="1073375"/>
            <a:ext cx="40545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What are the STEM Subjects?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600"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18575" y="388150"/>
            <a:ext cx="4408725" cy="396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Why they are so hard?</a:t>
            </a:r>
            <a:endParaRPr sz="3600"/>
          </a:p>
        </p:txBody>
      </p:sp>
      <p:sp>
        <p:nvSpPr>
          <p:cNvPr id="127" name="Google Shape;127;p28"/>
          <p:cNvSpPr txBox="1"/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Too many description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Few images on a page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Vague imagination</a:t>
            </a:r>
            <a:endParaRPr sz="2400"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28700" y="182075"/>
            <a:ext cx="4215300" cy="46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 idx="4294967295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Aha</a:t>
            </a:r>
            <a:r>
              <a:rPr lang="en-GB" sz="1800"/>
              <a:t>! </a:t>
            </a:r>
            <a:br>
              <a:rPr lang="en-GB" sz="2400"/>
            </a:br>
            <a:r>
              <a:rPr lang="en-GB" sz="3600"/>
              <a:t>What we found.</a:t>
            </a:r>
            <a:endParaRPr sz="3600"/>
          </a:p>
        </p:txBody>
      </p:sp>
      <p:sp>
        <p:nvSpPr>
          <p:cNvPr id="134" name="Google Shape;134;p29"/>
          <p:cNvSpPr txBox="1"/>
          <p:nvPr>
            <p:ph type="body" idx="4294967295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did we do to tackle the problem, then find the solution?</a:t>
            </a:r>
            <a:endParaRPr lang="en-GB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After investigation we find that human brain can learn more effectively from image and video rather than only text.</a:t>
            </a:r>
            <a:endParaRPr lang="en-GB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9975" y="445024"/>
            <a:ext cx="3678687" cy="1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08850" y="2968175"/>
            <a:ext cx="1820925" cy="1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 idx="4294967295"/>
          </p:nvPr>
        </p:nvSpPr>
        <p:spPr>
          <a:xfrm>
            <a:off x="370205" y="362585"/>
            <a:ext cx="4025900" cy="1122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Steps towards solution.</a:t>
            </a:r>
            <a:endParaRPr sz="3600"/>
          </a:p>
        </p:txBody>
      </p:sp>
      <p:sp>
        <p:nvSpPr>
          <p:cNvPr id="142" name="Google Shape;142;p30"/>
          <p:cNvSpPr txBox="1"/>
          <p:nvPr>
            <p:ph type="body" idx="4294967295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Decided to use Machine Learning </a:t>
            </a:r>
            <a:endParaRPr lang="en-GB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Database(images, videos)</a:t>
            </a:r>
            <a:endParaRPr lang="en-GB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Writing codes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Testing.</a:t>
            </a:r>
            <a:endParaRPr lang="en-GB"/>
          </a:p>
        </p:txBody>
      </p:sp>
      <p:pic>
        <p:nvPicPr>
          <p:cNvPr id="143" name="Google Shape;143;p30" descr="Screen Shot 2015-10-15 at 9.01.57 PM.png"/>
          <p:cNvPicPr preferRelativeResize="0"/>
          <p:nvPr/>
        </p:nvPicPr>
        <p:blipFill rotWithShape="1">
          <a:blip r:embed="rId1"/>
          <a:srcRect l="30379" r="30379"/>
          <a:stretch>
            <a:fillRect/>
          </a:stretch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 descr="Screen Shot 2015-10-16 at 4.59.24 PM.png"/>
          <p:cNvPicPr preferRelativeResize="0"/>
          <p:nvPr/>
        </p:nvPicPr>
        <p:blipFill rotWithShape="1">
          <a:blip r:embed="rId2"/>
          <a:srcRect l="9911" t="13981" r="24877" b="606"/>
          <a:stretch>
            <a:fillRect/>
          </a:stretch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 descr="Screen Shot 2015-10-15 at 9.01.12 PM.png"/>
          <p:cNvPicPr preferRelativeResize="0"/>
          <p:nvPr/>
        </p:nvPicPr>
        <p:blipFill rotWithShape="1">
          <a:blip r:embed="rId3"/>
          <a:srcRect l="2180" r="2171"/>
          <a:stretch>
            <a:fillRect/>
          </a:stretch>
        </p:blipFill>
        <p:spPr>
          <a:xfrm>
            <a:off x="4705200" y="2366436"/>
            <a:ext cx="4127099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265500" y="1235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</a:t>
            </a:r>
            <a:r>
              <a:rPr lang="en-GB"/>
              <a:t>ata testing</a:t>
            </a:r>
            <a:endParaRPr lang="en-GB"/>
          </a:p>
        </p:txBody>
      </p:sp>
      <p:sp>
        <p:nvSpPr>
          <p:cNvPr id="158" name="Google Shape;158;p32"/>
          <p:cNvSpPr txBox="1"/>
          <p:nvPr>
            <p:ph type="subTitle" idx="1"/>
          </p:nvPr>
        </p:nvSpPr>
        <p:spPr>
          <a:xfrm>
            <a:off x="265500" y="257175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Accuracy: 9</a:t>
            </a:r>
            <a:r>
              <a:rPr lang="en-US" altLang="en-GB"/>
              <a:t>5</a:t>
            </a:r>
            <a:r>
              <a:rPr lang="en-GB"/>
              <a:t>%</a:t>
            </a:r>
            <a:endParaRPr lang="en-GB"/>
          </a:p>
        </p:txBody>
      </p:sp>
      <p:sp>
        <p:nvSpPr>
          <p:cNvPr id="159" name="Google Shape;159;p32"/>
          <p:cNvSpPr txBox="1"/>
          <p:nvPr>
            <p:ph type="body" idx="2"/>
          </p:nvPr>
        </p:nvSpPr>
        <p:spPr>
          <a:xfrm>
            <a:off x="4874600" y="406702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10min</a:t>
            </a:r>
            <a:endParaRPr sz="1300"/>
          </a:p>
        </p:txBody>
      </p:sp>
      <p:sp>
        <p:nvSpPr>
          <p:cNvPr id="160" name="Google Shape;160;p32"/>
          <p:cNvSpPr txBox="1"/>
          <p:nvPr>
            <p:ph type="body" idx="2"/>
          </p:nvPr>
        </p:nvSpPr>
        <p:spPr>
          <a:xfrm>
            <a:off x="4854750" y="127102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accent5"/>
                </a:solidFill>
              </a:rPr>
              <a:t>96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4854450" y="1686225"/>
            <a:ext cx="689700" cy="238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32"/>
          <p:cNvSpPr txBox="1"/>
          <p:nvPr>
            <p:ph type="body" idx="2"/>
          </p:nvPr>
        </p:nvSpPr>
        <p:spPr>
          <a:xfrm>
            <a:off x="4854750" y="3353463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63" name="Google Shape;163;p32"/>
          <p:cNvSpPr txBox="1"/>
          <p:nvPr>
            <p:ph type="body" idx="2"/>
          </p:nvPr>
        </p:nvSpPr>
        <p:spPr>
          <a:xfrm>
            <a:off x="5723375" y="406702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20min</a:t>
            </a:r>
            <a:endParaRPr sz="1300"/>
          </a:p>
        </p:txBody>
      </p:sp>
      <p:sp>
        <p:nvSpPr>
          <p:cNvPr id="164" name="Google Shape;164;p32"/>
          <p:cNvSpPr txBox="1"/>
          <p:nvPr>
            <p:ph type="body" idx="2"/>
          </p:nvPr>
        </p:nvSpPr>
        <p:spPr>
          <a:xfrm>
            <a:off x="5732225" y="12485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accent5"/>
                </a:solidFill>
              </a:rPr>
              <a:t>97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5710575" y="1607400"/>
            <a:ext cx="689400" cy="2473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32"/>
          <p:cNvSpPr txBox="1"/>
          <p:nvPr>
            <p:ph type="body" idx="2"/>
          </p:nvPr>
        </p:nvSpPr>
        <p:spPr>
          <a:xfrm>
            <a:off x="6572175" y="404342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30min</a:t>
            </a:r>
            <a:endParaRPr sz="1300"/>
          </a:p>
        </p:txBody>
      </p:sp>
      <p:sp>
        <p:nvSpPr>
          <p:cNvPr id="167" name="Google Shape;167;p32"/>
          <p:cNvSpPr txBox="1"/>
          <p:nvPr>
            <p:ph type="body" idx="2"/>
          </p:nvPr>
        </p:nvSpPr>
        <p:spPr>
          <a:xfrm>
            <a:off x="6572175" y="115482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accent5"/>
                </a:solidFill>
              </a:rPr>
              <a:t>99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6572175" y="1469226"/>
            <a:ext cx="689400" cy="259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32"/>
          <p:cNvSpPr txBox="1"/>
          <p:nvPr>
            <p:ph type="body" idx="2"/>
          </p:nvPr>
        </p:nvSpPr>
        <p:spPr>
          <a:xfrm>
            <a:off x="6566388" y="245742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70" name="Google Shape;170;p32"/>
          <p:cNvSpPr txBox="1"/>
          <p:nvPr>
            <p:ph type="body" idx="2"/>
          </p:nvPr>
        </p:nvSpPr>
        <p:spPr>
          <a:xfrm>
            <a:off x="8269750" y="406702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40min</a:t>
            </a:r>
            <a:endParaRPr sz="1300"/>
          </a:p>
        </p:txBody>
      </p:sp>
      <p:sp>
        <p:nvSpPr>
          <p:cNvPr id="171" name="Google Shape;171;p32"/>
          <p:cNvSpPr txBox="1"/>
          <p:nvPr>
            <p:ph type="body" idx="2"/>
          </p:nvPr>
        </p:nvSpPr>
        <p:spPr>
          <a:xfrm>
            <a:off x="7367150" y="12793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accent5"/>
                </a:solidFill>
              </a:rPr>
              <a:t>95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7406650" y="1593700"/>
            <a:ext cx="689400" cy="24732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32"/>
          <p:cNvSpPr txBox="1"/>
          <p:nvPr>
            <p:ph type="body" idx="2"/>
          </p:nvPr>
        </p:nvSpPr>
        <p:spPr>
          <a:xfrm>
            <a:off x="7418000" y="290462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74" name="Google Shape;174;p32"/>
          <p:cNvSpPr txBox="1"/>
          <p:nvPr>
            <p:ph type="body" idx="2"/>
          </p:nvPr>
        </p:nvSpPr>
        <p:spPr>
          <a:xfrm>
            <a:off x="4706275" y="123550"/>
            <a:ext cx="10224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Physics</a:t>
            </a:r>
            <a:endParaRPr sz="1400"/>
          </a:p>
        </p:txBody>
      </p:sp>
      <p:sp>
        <p:nvSpPr>
          <p:cNvPr id="175" name="Google Shape;175;p32"/>
          <p:cNvSpPr/>
          <p:nvPr/>
        </p:nvSpPr>
        <p:spPr>
          <a:xfrm>
            <a:off x="5728573" y="12355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32"/>
          <p:cNvSpPr txBox="1"/>
          <p:nvPr>
            <p:ph type="body" idx="2"/>
          </p:nvPr>
        </p:nvSpPr>
        <p:spPr>
          <a:xfrm>
            <a:off x="4706275" y="858788"/>
            <a:ext cx="12060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Bio-chem</a:t>
            </a:r>
            <a:endParaRPr sz="1400"/>
          </a:p>
        </p:txBody>
      </p:sp>
      <p:sp>
        <p:nvSpPr>
          <p:cNvPr id="177" name="Google Shape;177;p32"/>
          <p:cNvSpPr/>
          <p:nvPr/>
        </p:nvSpPr>
        <p:spPr>
          <a:xfrm>
            <a:off x="5728573" y="85878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32"/>
          <p:cNvSpPr/>
          <p:nvPr/>
        </p:nvSpPr>
        <p:spPr>
          <a:xfrm>
            <a:off x="8241125" y="1473275"/>
            <a:ext cx="689400" cy="258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32"/>
          <p:cNvSpPr txBox="1"/>
          <p:nvPr>
            <p:ph type="body" idx="2"/>
          </p:nvPr>
        </p:nvSpPr>
        <p:spPr>
          <a:xfrm>
            <a:off x="7406650" y="406702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40min</a:t>
            </a:r>
            <a:endParaRPr sz="1300"/>
          </a:p>
        </p:txBody>
      </p:sp>
      <p:sp>
        <p:nvSpPr>
          <p:cNvPr id="180" name="Google Shape;180;p32"/>
          <p:cNvSpPr txBox="1"/>
          <p:nvPr>
            <p:ph type="body" idx="2"/>
          </p:nvPr>
        </p:nvSpPr>
        <p:spPr>
          <a:xfrm>
            <a:off x="8246900" y="105567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accent5"/>
                </a:solidFill>
              </a:rPr>
              <a:t>98</a:t>
            </a:r>
            <a:endParaRPr sz="1300" b="1">
              <a:solidFill>
                <a:schemeClr val="accent5"/>
              </a:solidFill>
              <a:highlight>
                <a:srgbClr val="FF0000"/>
              </a:highlight>
            </a:endParaRPr>
          </a:p>
        </p:txBody>
      </p:sp>
      <p:sp>
        <p:nvSpPr>
          <p:cNvPr id="181" name="Google Shape;181;p32"/>
          <p:cNvSpPr txBox="1"/>
          <p:nvPr>
            <p:ph type="body" idx="2"/>
          </p:nvPr>
        </p:nvSpPr>
        <p:spPr>
          <a:xfrm>
            <a:off x="4706275" y="469075"/>
            <a:ext cx="10224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Medicine</a:t>
            </a:r>
            <a:endParaRPr sz="1400"/>
          </a:p>
        </p:txBody>
      </p:sp>
      <p:sp>
        <p:nvSpPr>
          <p:cNvPr id="182" name="Google Shape;182;p32"/>
          <p:cNvSpPr/>
          <p:nvPr/>
        </p:nvSpPr>
        <p:spPr>
          <a:xfrm>
            <a:off x="5728573" y="469084"/>
            <a:ext cx="219000" cy="219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32"/>
          <p:cNvSpPr txBox="1"/>
          <p:nvPr>
            <p:ph type="body" idx="2"/>
          </p:nvPr>
        </p:nvSpPr>
        <p:spPr>
          <a:xfrm>
            <a:off x="7159700" y="123525"/>
            <a:ext cx="12060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Engineering</a:t>
            </a:r>
            <a:endParaRPr sz="1400"/>
          </a:p>
        </p:txBody>
      </p:sp>
      <p:sp>
        <p:nvSpPr>
          <p:cNvPr id="184" name="Google Shape;184;p32"/>
          <p:cNvSpPr/>
          <p:nvPr/>
        </p:nvSpPr>
        <p:spPr>
          <a:xfrm>
            <a:off x="8387748" y="123547"/>
            <a:ext cx="219000" cy="2190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32"/>
          <p:cNvSpPr txBox="1"/>
          <p:nvPr>
            <p:ph type="body" idx="2"/>
          </p:nvPr>
        </p:nvSpPr>
        <p:spPr>
          <a:xfrm>
            <a:off x="7365450" y="589613"/>
            <a:ext cx="12060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Biology</a:t>
            </a:r>
            <a:endParaRPr sz="1400"/>
          </a:p>
        </p:txBody>
      </p:sp>
      <p:sp>
        <p:nvSpPr>
          <p:cNvPr id="186" name="Google Shape;186;p32"/>
          <p:cNvSpPr/>
          <p:nvPr/>
        </p:nvSpPr>
        <p:spPr>
          <a:xfrm>
            <a:off x="8387748" y="589609"/>
            <a:ext cx="219000" cy="219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980" y="490220"/>
            <a:ext cx="4351020" cy="4351020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52095" y="755650"/>
            <a:ext cx="4251960" cy="4387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440055" y="176530"/>
            <a:ext cx="3462849" cy="1096010"/>
            <a:chOff x="5145" y="1796"/>
            <a:chExt cx="2440" cy="1726"/>
          </a:xfrm>
        </p:grpSpPr>
        <p:sp>
          <p:nvSpPr>
            <p:cNvPr id="7" name="Rounded Rectangular Callout 6"/>
            <p:cNvSpPr/>
            <p:nvPr/>
          </p:nvSpPr>
          <p:spPr>
            <a:xfrm>
              <a:off x="5145" y="1796"/>
              <a:ext cx="2440" cy="1726"/>
            </a:xfrm>
            <a:prstGeom prst="wedgeRoundRectCallout">
              <a:avLst>
                <a:gd name="adj1" fmla="val 73890"/>
                <a:gd name="adj2" fmla="val 91483"/>
                <a:gd name="adj3" fmla="val 16667"/>
              </a:avLst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5687" y="2200"/>
              <a:ext cx="168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3200">
                  <a:solidFill>
                    <a:schemeClr val="bg1"/>
                  </a:solidFill>
                </a:rPr>
                <a:t>Scan me...</a:t>
              </a:r>
              <a:endParaRPr lang="en-US" sz="320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 rot="21000000">
            <a:off x="1793875" y="2210435"/>
            <a:ext cx="108077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p>
            <a:r>
              <a:rPr lang="en-US" sz="1600">
                <a:ln>
                  <a:noFill/>
                </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E</a:t>
            </a:r>
            <a:r>
              <a:rPr lang="en-US">
                <a:ln>
                  <a:noFill/>
                </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reflection blurRad="6350" stA="50000" endA="300" endPos="50000" dist="29997" dir="5400000" sy="-100000" algn="bl" rotWithShape="0"/>
                </a:effectLst>
              </a:rPr>
              <a:t>NVISION</a:t>
            </a:r>
            <a:endParaRPr lang="en-US">
              <a:ln>
                <a:noFill/>
              </a:ln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1470025"/>
            <a:ext cx="1991360" cy="279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30" y="1470025"/>
            <a:ext cx="1993265" cy="2790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55" y="1470025"/>
            <a:ext cx="1992630" cy="2780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30" y="1470025"/>
            <a:ext cx="1980565" cy="278003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63220" y="368300"/>
            <a:ext cx="396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Book pages to test</a:t>
            </a:r>
            <a:endParaRPr lang="en-US"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WPS Presentation</Application>
  <PresentationFormat/>
  <Paragraphs>75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Arial</vt:lpstr>
      <vt:lpstr>Proxima Nova</vt:lpstr>
      <vt:lpstr>Microsoft YaHei</vt:lpstr>
      <vt:lpstr>Arial Unicode MS</vt:lpstr>
      <vt:lpstr>Simple Light</vt:lpstr>
      <vt:lpstr>Spearmint</vt:lpstr>
      <vt:lpstr>Science Fair Project</vt:lpstr>
      <vt:lpstr>Why we chose this area of science</vt:lpstr>
      <vt:lpstr>What are the STEM Subjects?</vt:lpstr>
      <vt:lpstr>Why they are so hard?</vt:lpstr>
      <vt:lpstr>Aha!  What we found.</vt:lpstr>
      <vt:lpstr>Steps towards solution.</vt:lpstr>
      <vt:lpstr>Data testing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Fair Project</dc:title>
  <dc:creator/>
  <cp:lastModifiedBy>sobir</cp:lastModifiedBy>
  <cp:revision>3</cp:revision>
  <dcterms:created xsi:type="dcterms:W3CDTF">2021-11-15T05:16:00Z</dcterms:created>
  <dcterms:modified xsi:type="dcterms:W3CDTF">2021-11-15T16:42:22Z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FF015AC122D045179684539B5EAD678E</vt:lpwstr>
  </property>
  <property fmtid="{D5CDD505-2E9C-101B-9397-08002B2CF9AE}" pid="3" name="KSOProductBuildVer">
    <vt:lpwstr>1033-11.2.0.10351</vt:lpwstr>
  </property>
</Properties>
</file>